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258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26" r:id="rId17"/>
    <p:sldId id="327" r:id="rId18"/>
    <p:sldId id="329" r:id="rId19"/>
    <p:sldId id="325" r:id="rId20"/>
    <p:sldId id="328" r:id="rId21"/>
    <p:sldId id="315" r:id="rId22"/>
    <p:sldId id="316" r:id="rId23"/>
    <p:sldId id="319" r:id="rId24"/>
    <p:sldId id="264" r:id="rId25"/>
    <p:sldId id="265" r:id="rId26"/>
    <p:sldId id="266" r:id="rId27"/>
    <p:sldId id="267" r:id="rId28"/>
    <p:sldId id="268" r:id="rId29"/>
    <p:sldId id="269" r:id="rId30"/>
    <p:sldId id="320" r:id="rId31"/>
    <p:sldId id="270" r:id="rId32"/>
    <p:sldId id="271" r:id="rId33"/>
    <p:sldId id="272" r:id="rId34"/>
    <p:sldId id="273" r:id="rId35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213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301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34</a:t>
            </a:fld>
            <a:endParaRPr lang="en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包含了内存管理单元（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）的实现，用于内存保护和虚拟内存管理。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包含了一些封装函数，用于简化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调用。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02" y="1911023"/>
            <a:ext cx="7375985" cy="41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5564" y="1902055"/>
            <a:ext cx="8698981" cy="37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259B6-9CE7-BC11-8FC6-959A8666149D}"/>
              </a:ext>
            </a:extLst>
          </p:cNvPr>
          <p:cNvSpPr txBox="1"/>
          <p:nvPr/>
        </p:nvSpPr>
        <p:spPr bwMode="auto">
          <a:xfrm>
            <a:off x="533400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2E03BE-33FD-71D9-A3CF-0751A0746E8F}"/>
              </a:ext>
            </a:extLst>
          </p:cNvPr>
          <p:cNvSpPr txBox="1"/>
          <p:nvPr/>
        </p:nvSpPr>
        <p:spPr bwMode="auto">
          <a:xfrm>
            <a:off x="533400" y="1801505"/>
            <a:ext cx="1060431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方案一：专门写一个函数来扫描所有头文件，将具有函数功能的宏以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方案二：手动将所有具有函数功能的宏修改为具有相同名称和功能的函数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CE72B-FDED-4968-2E4E-4650698AE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5758" y="3776752"/>
            <a:ext cx="8864221" cy="25234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36BF599-AD16-687C-024A-D4CBE0495C94}"/>
              </a:ext>
            </a:extLst>
          </p:cNvPr>
          <p:cNvSpPr txBox="1"/>
          <p:nvPr/>
        </p:nvSpPr>
        <p:spPr bwMode="auto">
          <a:xfrm>
            <a:off x="533400" y="3126654"/>
            <a:ext cx="7663218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由于这样的宏并不是很多，所以我们选择了方案二，下面是一个例子：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568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no_std_async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环境的库中的内容。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F1F761E-174F-F2CA-C6D2-45E681BDE0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2563A1-4070-CEBA-D599-D4E2D40374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dirty="0"/>
              <a:t>王劲博：组员，参与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1961</Words>
  <Application>Microsoft Office PowerPoint</Application>
  <DocSecurity>0</DocSecurity>
  <PresentationFormat>宽屏</PresentationFormat>
  <Paragraphs>235</Paragraphs>
  <Slides>34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等线 Light</vt:lpstr>
      <vt:lpstr>微软雅黑</vt:lpstr>
      <vt:lpstr>Arial</vt:lpstr>
      <vt:lpstr>Calibri</vt:lpstr>
      <vt:lpstr>Consolas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引言——项目背景 FreeRTOS</vt:lpstr>
      <vt:lpstr>引言——项目背景 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task模块</vt:lpstr>
      <vt:lpstr>Rust改写——关键模块 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255</cp:revision>
  <dcterms:created xsi:type="dcterms:W3CDTF">2019-08-16T12:08:31Z</dcterms:created>
  <dcterms:modified xsi:type="dcterms:W3CDTF">2024-07-05T13:29:43Z</dcterms:modified>
  <cp:category/>
  <dc:identifier/>
  <cp:contentStatus/>
  <dc:language/>
  <cp:version/>
</cp:coreProperties>
</file>